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28B46-0810-6C76-B94C-2A4A877C46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F941C-FCB1-AF2A-B713-D68FEA6B4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9B0C1-2EC3-DE7D-C65A-8991B90AB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9037B-31B6-FF4C-CD55-616E30A49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1958F-8387-6A11-FEFC-8011067FC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3662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CFB83-1B88-44A4-CB2D-D72719FF5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F6129A-5A15-EFDD-9696-47AC16D80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3942D-2927-E789-65AD-5995CCCFC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ADC12D-AD75-4A0C-17B8-1F5416A23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D6F80-F363-D2DF-E0B0-68FEF9EBE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0246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9B1C17-3EF8-A672-B598-FFB0F629F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2B5A18-0D5D-EED0-3A87-65E95FDC9C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95146-66BF-6776-A0B7-5656E035F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6B21E-D535-D67F-5131-D3EA1EB69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D1F76-2D4C-CFAD-C2A7-D3DA60D91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3822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7364F-D048-5AFF-D1EC-A7A1A4A41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3C2C5-B454-DB97-AFAD-F17DFAB48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949DA-49D9-D953-A7AE-12930C25D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678E6-9BFD-4716-67B8-8F1ED85C5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99081-ED78-AFAC-CE60-872594523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829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80FD6-7777-A2CA-A7C4-CF192C84A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1E2C9-7D09-825D-A5A9-19167E5AD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19523-14B9-56A5-5678-0FB103E1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0904F-EFF6-5E4E-BDAA-4BF59A8CA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BA9F3E-72E1-7C04-4F4D-914899804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8457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64972-AFE9-0599-44B3-7190CA306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6F5EE-741C-4A93-26A0-091B7D8D52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8992E6-779F-B9A0-104E-11E68CE96F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37B29-D951-62ED-645F-399887414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7901A-0BB0-3B35-7CE2-3424A290C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B9C1F-38BB-43B7-D934-AC31E23F4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280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33844-A3B7-AEBF-226B-B6B5D5F9D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36CB1-2C5C-E073-FCF5-FDEF05590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6E2798-CCBC-3FBD-AE73-B8CA2FACF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303157-09C5-BBE9-D2C4-22D465B3F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7C44D6-AB71-C801-AF5E-121EADA213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6F4083-F615-1E81-A8E0-20FA677E9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D72441-FB2C-0C8B-17FE-A923F15AD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D15F6C-8D08-E998-1479-3E078534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0144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2529E-7B93-16A2-CCAD-C7449D3A8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3BD747-443A-B7AB-A9F1-C69337BBA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83167C-FA87-915B-BAB7-A80D3D325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5A5031-D810-F97C-511C-22C5C5BB7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1046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2F634-E851-DDAD-13F9-23EB5E732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1D154B-13FB-71B3-E86A-BE60D156A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0A4EF2-5373-1821-E4BF-C3676F1ED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5574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9A103-156F-E436-E335-D271294A4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64488-8837-D193-1CBB-03C3CBC63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1CD8B9-3404-83A6-D947-9C14FC7CEF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2C95FC-8049-1ECE-3A03-2366B6BE7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A7AD0-C902-EDA2-4FF0-C4C7B6415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62FB1-C537-3BA0-09B7-94728FF9E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8445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9FB19-E23F-9613-2F71-6D7A66A7A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EB877E-521D-B919-61F1-928A3C5651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8926A-34C1-7438-A208-8F7F3BC4F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4D6D4-2C6B-6B21-D210-44C3FD0B1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B7FEB-D410-9547-056C-FF73BC7EF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EDC03F-09DF-D8CC-C0FA-B0D2A1DF5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5477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5A45C7-819F-B5BF-D9AC-6471FA1D5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00470-7AE0-967E-F665-9134BE31E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00162-8B73-5E73-FFEA-5AFCBE5020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AA32F-FC08-40CE-AE9D-DADC52B2DA88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E8717-1CCE-D9D3-00F6-58A6586F0E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DD93A-F562-C8FE-B13A-8F740753AA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24D5D-037B-4B81-8A8B-756BE255A0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8838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8D7A1B7-B2F3-1546-3971-B052D2257CEC}"/>
              </a:ext>
            </a:extLst>
          </p:cNvPr>
          <p:cNvSpPr txBox="1"/>
          <p:nvPr/>
        </p:nvSpPr>
        <p:spPr>
          <a:xfrm>
            <a:off x="9099927" y="4349199"/>
            <a:ext cx="279352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Team Name : Tricore</a:t>
            </a:r>
          </a:p>
          <a:p>
            <a:endParaRPr lang="en-US" sz="2400" b="1" dirty="0"/>
          </a:p>
          <a:p>
            <a:r>
              <a:rPr lang="en-US" sz="2400" b="1" dirty="0"/>
              <a:t>Team Members:</a:t>
            </a:r>
          </a:p>
          <a:p>
            <a:r>
              <a:rPr lang="en-US" sz="2400" b="1" dirty="0"/>
              <a:t>Bharath. S R</a:t>
            </a:r>
          </a:p>
          <a:p>
            <a:r>
              <a:rPr lang="en-US" sz="2400" b="1" dirty="0"/>
              <a:t>Bhavya. M</a:t>
            </a:r>
          </a:p>
          <a:p>
            <a:r>
              <a:rPr lang="en-US" sz="2400" b="1" dirty="0"/>
              <a:t>K. Sanjana</a:t>
            </a:r>
            <a:endParaRPr lang="en-IN" sz="2400" b="1" dirty="0"/>
          </a:p>
        </p:txBody>
      </p:sp>
      <p:pic>
        <p:nvPicPr>
          <p:cNvPr id="2050" name="Picture 2" descr="AI-powered interactive online education platforms that adapt to ...">
            <a:extLst>
              <a:ext uri="{FF2B5EF4-FFF2-40B4-BE49-F238E27FC236}">
                <a16:creationId xmlns:a16="http://schemas.microsoft.com/office/drawing/2014/main" id="{82D0137A-94C6-4C7F-CB05-52CA0704E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551" y="1234313"/>
            <a:ext cx="8464706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031FDA9-381C-DD6F-A854-04310B307E6A}"/>
              </a:ext>
            </a:extLst>
          </p:cNvPr>
          <p:cNvSpPr txBox="1"/>
          <p:nvPr/>
        </p:nvSpPr>
        <p:spPr>
          <a:xfrm>
            <a:off x="156118" y="378470"/>
            <a:ext cx="119541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AI-Powered Interactive Learning Assistant for Classrooms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12287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DA947-AF54-2F08-6B81-EB7EEF9A9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 &amp; Q&amp;A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984EA-1CCF-6081-9E10-6DCAC24E7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0054"/>
            <a:ext cx="9263743" cy="4172404"/>
          </a:xfrm>
        </p:spPr>
        <p:txBody>
          <a:bodyPr>
            <a:normAutofit/>
          </a:bodyPr>
          <a:lstStyle/>
          <a:p>
            <a:r>
              <a:rPr lang="en-US" dirty="0"/>
              <a:t>Developed an AI assistant for classrooms using text, voice, and image input</a:t>
            </a:r>
          </a:p>
          <a:p>
            <a:r>
              <a:rPr lang="en-US" dirty="0"/>
              <a:t>Enhances learning with real-time, personalized support</a:t>
            </a:r>
          </a:p>
          <a:p>
            <a:r>
              <a:rPr lang="en-US" dirty="0"/>
              <a:t>Reduces teacher workload by handling routine queries</a:t>
            </a:r>
          </a:p>
          <a:p>
            <a:r>
              <a:rPr lang="en-US" dirty="0"/>
              <a:t>Successfully implemented QA, speech, and visual modules</a:t>
            </a:r>
          </a:p>
          <a:p>
            <a:r>
              <a:rPr lang="en-US" dirty="0"/>
              <a:t>Future plans include engagement sensing, GUI, and model optimization</a:t>
            </a:r>
          </a:p>
          <a:p>
            <a:r>
              <a:rPr lang="en-US" dirty="0"/>
              <a:t>Ready for feedback, suggestions, and real-world use cases.</a:t>
            </a:r>
          </a:p>
        </p:txBody>
      </p:sp>
    </p:spTree>
    <p:extLst>
      <p:ext uri="{BB962C8B-B14F-4D97-AF65-F5344CB8AC3E}">
        <p14:creationId xmlns:p14="http://schemas.microsoft.com/office/powerpoint/2010/main" val="4002030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905E7-9E5E-9DDA-B7E2-EDF0D7B83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VISION AND OBJECTIVES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493DF-B589-7C37-3BF7-C08A53EC3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Vision: </a:t>
            </a:r>
            <a:r>
              <a:rPr lang="en-US" dirty="0"/>
              <a:t>To create an intelligent, multimodal AI assistant that acts as an interactive learning partner for students.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Key Objectives: </a:t>
            </a:r>
            <a:r>
              <a:rPr lang="en-US" dirty="0"/>
              <a:t>Improve student engagement through real-time interaction. Support diverse learning styles (text, voice, visuals).Provide instant answers to contextual and general knowledge questions.(Future) Adapt to student needs by sensing engagement/confusion.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457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4578-0814-5E63-42BE-851C48E98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b="1" dirty="0"/>
              <a:t>THE PROBLEM /NEED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E1DFD-AD10-6FD3-0228-61524DD39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582887" cy="4351338"/>
          </a:xfrm>
        </p:spPr>
        <p:txBody>
          <a:bodyPr/>
          <a:lstStyle/>
          <a:p>
            <a:r>
              <a:rPr lang="en-US" dirty="0"/>
              <a:t>Modern classrooms often lack dynamic, real-time tools to address individual student queries instantly. Varying learning paces and styles can be challenging to cater to simultaneously. Opportunity to leverage AI for personalized and interactive learning support.</a:t>
            </a:r>
            <a:endParaRPr lang="en-IN" dirty="0"/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AF40432F-ACC1-1DC1-54C7-433BBD96C3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8043" y="1889465"/>
            <a:ext cx="6335486" cy="422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7323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0254E-F533-0537-3919-537A583B0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372" y="408668"/>
            <a:ext cx="10515600" cy="1325563"/>
          </a:xfrm>
        </p:spPr>
        <p:txBody>
          <a:bodyPr/>
          <a:lstStyle/>
          <a:p>
            <a:r>
              <a:rPr lang="en-US" b="1" dirty="0"/>
              <a:t>SYSTEM ARCHITECTURE-OVERVIEW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40A112-3279-ADCF-1967-D0C4B2C510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8982" y="1523205"/>
            <a:ext cx="7389190" cy="4926127"/>
          </a:xfrm>
        </p:spPr>
      </p:pic>
    </p:spTree>
    <p:extLst>
      <p:ext uri="{BB962C8B-B14F-4D97-AF65-F5344CB8AC3E}">
        <p14:creationId xmlns:p14="http://schemas.microsoft.com/office/powerpoint/2010/main" val="3900305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3A65A-1C6F-A29A-1FA7-3469EF116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463" y="365125"/>
            <a:ext cx="11806989" cy="1325563"/>
          </a:xfrm>
        </p:spPr>
        <p:txBody>
          <a:bodyPr/>
          <a:lstStyle/>
          <a:p>
            <a:r>
              <a:rPr lang="en-US" b="1" dirty="0"/>
              <a:t>CORE MODULE-TEXT QUESTION ANSWERING (text_qa_module.py)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D01FF-523E-A0C9-133E-7D040CAA4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Dual Capability</a:t>
            </a:r>
          </a:p>
          <a:p>
            <a:r>
              <a:rPr lang="en-US" dirty="0"/>
              <a:t>Contextual QA</a:t>
            </a:r>
          </a:p>
          <a:p>
            <a:r>
              <a:rPr lang="en-US" b="1" dirty="0"/>
              <a:t>Model: </a:t>
            </a:r>
            <a:r>
              <a:rPr lang="en-US" dirty="0"/>
              <a:t>distilbert-base-cased-distilled-squad (Hugging Face).</a:t>
            </a:r>
          </a:p>
          <a:p>
            <a:r>
              <a:rPr lang="en-US" b="1" dirty="0"/>
              <a:t>Function: </a:t>
            </a:r>
            <a:r>
              <a:rPr lang="en-US" dirty="0"/>
              <a:t>Extracts answers from your provided text (e.g., lecture notes, articles).</a:t>
            </a:r>
          </a:p>
          <a:p>
            <a:pPr marL="0" indent="0">
              <a:buNone/>
            </a:pPr>
            <a:r>
              <a:rPr lang="en-US" b="1" dirty="0"/>
              <a:t>General Knowledge (GK) Fallback</a:t>
            </a:r>
          </a:p>
          <a:p>
            <a:r>
              <a:rPr lang="en-US" b="1" dirty="0"/>
              <a:t>Function: </a:t>
            </a:r>
            <a:r>
              <a:rPr lang="en-US" dirty="0"/>
              <a:t>Answers common predefined questions if no specific context is given or if the contextual model fails.</a:t>
            </a:r>
          </a:p>
          <a:p>
            <a:r>
              <a:rPr lang="en-US" b="1" dirty="0"/>
              <a:t>Examples: </a:t>
            </a:r>
            <a:r>
              <a:rPr lang="en-US" dirty="0"/>
              <a:t>"what is ai?", "what is photosynthesis? "Demonstrates: Ability to handle both specific and general queries.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1353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D56C8-40F1-C8A0-8B19-55F5164B8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85" y="-102960"/>
            <a:ext cx="10515600" cy="1325563"/>
          </a:xfrm>
        </p:spPr>
        <p:txBody>
          <a:bodyPr/>
          <a:lstStyle/>
          <a:p>
            <a:r>
              <a:rPr lang="en-US" b="1" dirty="0"/>
              <a:t>OTHER KEY MODULES &amp; TECHNOLOGIES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AA0D8-F50D-CE22-99E4-E7CA736A7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5" y="883103"/>
            <a:ext cx="5334001" cy="5974897"/>
          </a:xfrm>
        </p:spPr>
        <p:txBody>
          <a:bodyPr>
            <a:normAutofit fontScale="92500" lnSpcReduction="10000"/>
          </a:bodyPr>
          <a:lstStyle/>
          <a:p>
            <a:r>
              <a:rPr lang="en-IN" sz="2400" dirty="0"/>
              <a:t>voice_processing_module.py:</a:t>
            </a:r>
          </a:p>
          <a:p>
            <a:r>
              <a:rPr lang="en-IN" sz="2400" dirty="0"/>
              <a:t>Speech-to-Text (speech_recognition library).</a:t>
            </a:r>
          </a:p>
          <a:p>
            <a:r>
              <a:rPr lang="en-IN" sz="2400" dirty="0"/>
              <a:t>Text-to-Speech (pyttsx3 library).</a:t>
            </a:r>
          </a:p>
          <a:p>
            <a:r>
              <a:rPr lang="en-IN" sz="2400" dirty="0"/>
              <a:t>Enables hands-free interaction.</a:t>
            </a:r>
          </a:p>
          <a:p>
            <a:r>
              <a:rPr lang="en-IN" sz="2400" dirty="0"/>
              <a:t>visual_module.py:</a:t>
            </a:r>
          </a:p>
          <a:p>
            <a:r>
              <a:rPr lang="en-IN" sz="2400" dirty="0"/>
              <a:t>Image analysis (OpenCV for basics, Hugging Face BLIP model for image captioning).</a:t>
            </a:r>
          </a:p>
          <a:p>
            <a:r>
              <a:rPr lang="en-IN" sz="2400" dirty="0"/>
              <a:t>Allows queries related to visual content (e.g., "Describe this image").</a:t>
            </a:r>
          </a:p>
          <a:p>
            <a:r>
              <a:rPr lang="en-IN" sz="2400" dirty="0"/>
              <a:t>engagement_module.py (Conceptual/Future):</a:t>
            </a:r>
          </a:p>
          <a:p>
            <a:r>
              <a:rPr lang="en-IN" sz="2400" b="1" dirty="0"/>
              <a:t>Planned: </a:t>
            </a:r>
            <a:r>
              <a:rPr lang="en-IN" sz="2400" dirty="0"/>
              <a:t>Face detection (OpenCV Haar) &amp; Emotion Recognition (fer library).</a:t>
            </a:r>
          </a:p>
          <a:p>
            <a:r>
              <a:rPr lang="en-IN" sz="2400" b="1" dirty="0"/>
              <a:t>Goal</a:t>
            </a:r>
            <a:r>
              <a:rPr lang="en-IN" sz="2400" dirty="0"/>
              <a:t>: Infer student engagement/confusion to adapt teaching.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9FE4BA-1730-E5FB-DAA4-B8FD2F2A9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08"/>
          <a:stretch>
            <a:fillRect/>
          </a:stretch>
        </p:blipFill>
        <p:spPr>
          <a:xfrm>
            <a:off x="5421086" y="1222603"/>
            <a:ext cx="6567353" cy="493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15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CA33C-9E73-F80A-A891-62CEE85C5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6200" y="-211818"/>
            <a:ext cx="10515600" cy="1325563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sz="4000" b="1" dirty="0"/>
              <a:t>CURRENT STATUS &amp; LIVE DEMO HIGHLIGHTS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5345A-BCEA-E3D2-CBDF-4B977BD8C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815" y="3671887"/>
            <a:ext cx="11636828" cy="31861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What's Working (based on your local setup):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Successful loading of core AI models (DistilBERT QA, BLIP Captioning).STT/TTS initialization.</a:t>
            </a:r>
          </a:p>
          <a:p>
            <a:pPr>
              <a:lnSpc>
                <a:spcPct val="110000"/>
              </a:lnSpc>
            </a:pPr>
            <a:r>
              <a:rPr lang="en-US" sz="2000" b="1" dirty="0"/>
              <a:t>Live Demo Point 1 </a:t>
            </a:r>
            <a:r>
              <a:rPr lang="en-US" sz="2000" dirty="0"/>
              <a:t>(General Knowledge): Ask a GK question (e.g., "what is ai?") with no context set.</a:t>
            </a:r>
          </a:p>
          <a:p>
            <a:pPr>
              <a:lnSpc>
                <a:spcPct val="110000"/>
              </a:lnSpc>
            </a:pPr>
            <a:r>
              <a:rPr lang="en-US" sz="2000" b="1" dirty="0"/>
              <a:t>Live Demo Point 2 </a:t>
            </a:r>
            <a:r>
              <a:rPr lang="en-US" sz="2000" dirty="0"/>
              <a:t>(Contextual QA): Set a specific text context, then ask a question from that context.</a:t>
            </a:r>
          </a:p>
          <a:p>
            <a:pPr>
              <a:lnSpc>
                <a:spcPct val="110000"/>
              </a:lnSpc>
            </a:pPr>
            <a:r>
              <a:rPr lang="en-US" sz="2000" b="1" dirty="0"/>
              <a:t>Live Demo Point 3 </a:t>
            </a:r>
            <a:r>
              <a:rPr lang="en-US" sz="2000" dirty="0"/>
              <a:t>(GK Fallback): With context set, ask a different GK question not in the context.</a:t>
            </a:r>
          </a:p>
          <a:p>
            <a:pPr>
              <a:lnSpc>
                <a:spcPct val="110000"/>
              </a:lnSpc>
            </a:pPr>
            <a:r>
              <a:rPr lang="en-US" sz="2000" b="1" dirty="0"/>
              <a:t>Live Demo Point 4 </a:t>
            </a:r>
            <a:r>
              <a:rPr lang="en-US" sz="2000" dirty="0"/>
              <a:t>(Image Captioning): Analyze an image and show the caption.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9E4AD5-1E66-883D-666D-CA67C5F64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15" y="661988"/>
            <a:ext cx="10597242" cy="290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385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3B593-4230-E3A3-3E39-2DB64E648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713" y="0"/>
            <a:ext cx="10515600" cy="1325563"/>
          </a:xfrm>
        </p:spPr>
        <p:txBody>
          <a:bodyPr/>
          <a:lstStyle/>
          <a:p>
            <a:r>
              <a:rPr lang="en-US" b="1" dirty="0"/>
              <a:t>CHALLENGES FACED</a:t>
            </a:r>
            <a:endParaRPr lang="en-IN" b="1" dirty="0"/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E6C739F2-7FB5-2081-4CB1-DA4835EADB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843" y="1224165"/>
            <a:ext cx="11114313" cy="4409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Difficulty installing AI libraries and managing OS compatibility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Webcam/microphone instability and high CPU usage without GPU support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Delay in voice processing and issues syncing text, voice, and image inputs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Engagement module setup problems (e.g.,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library, webcam permissions)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virtual environments, optimize models (OpenVINO), and implement input fallbacks</a:t>
            </a:r>
          </a:p>
        </p:txBody>
      </p:sp>
    </p:spTree>
    <p:extLst>
      <p:ext uri="{BB962C8B-B14F-4D97-AF65-F5344CB8AC3E}">
        <p14:creationId xmlns:p14="http://schemas.microsoft.com/office/powerpoint/2010/main" val="1095013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74C71-731F-25B5-A4A5-1D7C0E810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FUTURE ENHANCEMENTS &amp; ROADMAP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2E6EF-6D19-8D3D-D7CE-4C5E07F92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886" y="1825625"/>
            <a:ext cx="11506200" cy="4351338"/>
          </a:xfrm>
        </p:spPr>
        <p:txBody>
          <a:bodyPr>
            <a:normAutofit lnSpcReduction="10000"/>
          </a:bodyPr>
          <a:lstStyle/>
          <a:p>
            <a:r>
              <a:rPr lang="en-IN" b="1" dirty="0"/>
              <a:t>Immediate:</a:t>
            </a:r>
            <a:r>
              <a:rPr lang="en-IN" dirty="0"/>
              <a:t>Fully implement and test the Engagement Monitoring module. Stabilize webcam/visual input. Improve error handling and your feedback.</a:t>
            </a:r>
          </a:p>
          <a:p>
            <a:pPr algn="just"/>
            <a:r>
              <a:rPr lang="en-IN" b="1" dirty="0"/>
              <a:t>Medium-Term: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dirty="0"/>
              <a:t>Develop a Graphical User Interface (GUI): Using Gradio or Streamlit for         better usability.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dirty="0"/>
              <a:t>OpenVINO™ Optimization: Convert models for enhanced performance on Intel® hardware. Richer multimodal responses (e.g., generating charts).</a:t>
            </a:r>
          </a:p>
          <a:p>
            <a:r>
              <a:rPr lang="en-IN" b="1" dirty="0"/>
              <a:t>Long-Term: </a:t>
            </a:r>
            <a:r>
              <a:rPr lang="en-IN" dirty="0"/>
              <a:t>Advanced Visual Question Answering (VQA).Persistent memory/learning for personalization. Integration with Learning Management Systems (LMS).</a:t>
            </a:r>
          </a:p>
        </p:txBody>
      </p:sp>
    </p:spTree>
    <p:extLst>
      <p:ext uri="{BB962C8B-B14F-4D97-AF65-F5344CB8AC3E}">
        <p14:creationId xmlns:p14="http://schemas.microsoft.com/office/powerpoint/2010/main" val="1827101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672</Words>
  <Application>Microsoft Office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Unicode MS</vt:lpstr>
      <vt:lpstr>Calibri</vt:lpstr>
      <vt:lpstr>Calibri Light</vt:lpstr>
      <vt:lpstr>Times New Roman</vt:lpstr>
      <vt:lpstr>Wingdings</vt:lpstr>
      <vt:lpstr>Office Theme</vt:lpstr>
      <vt:lpstr>PowerPoint Presentation</vt:lpstr>
      <vt:lpstr>PROJECT VISION AND OBJECTIVES</vt:lpstr>
      <vt:lpstr> THE PROBLEM /NEED</vt:lpstr>
      <vt:lpstr>SYSTEM ARCHITECTURE-OVERVIEW</vt:lpstr>
      <vt:lpstr>CORE MODULE-TEXT QUESTION ANSWERING (text_qa_module.py)</vt:lpstr>
      <vt:lpstr>OTHER KEY MODULES &amp; TECHNOLOGIES</vt:lpstr>
      <vt:lpstr> CURRENT STATUS &amp; LIVE DEMO HIGHLIGHTS</vt:lpstr>
      <vt:lpstr>CHALLENGES FACED</vt:lpstr>
      <vt:lpstr>FUTURE ENHANCEMENTS &amp; ROADMAP</vt:lpstr>
      <vt:lpstr>CONCLUSION &amp;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 sanjana</dc:creator>
  <cp:lastModifiedBy>k sanjana</cp:lastModifiedBy>
  <cp:revision>2</cp:revision>
  <dcterms:created xsi:type="dcterms:W3CDTF">2025-07-11T05:22:10Z</dcterms:created>
  <dcterms:modified xsi:type="dcterms:W3CDTF">2025-07-11T05:59:44Z</dcterms:modified>
</cp:coreProperties>
</file>

<file path=docProps/thumbnail.jpeg>
</file>